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77" r:id="rId6"/>
    <p:sldId id="258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29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94" autoAdjust="0"/>
    <p:restoredTop sz="93204" autoAdjust="0"/>
  </p:normalViewPr>
  <p:slideViewPr>
    <p:cSldViewPr snapToGrid="0">
      <p:cViewPr varScale="1">
        <p:scale>
          <a:sx n="113" d="100"/>
          <a:sy n="113" d="100"/>
        </p:scale>
        <p:origin x="168" y="16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4/29/2024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4/29/2024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4551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79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720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452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602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033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98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884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676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png"/><Relationship Id="rId4" Type="http://schemas.openxmlformats.org/officeDocument/2006/relationships/hyperlink" Target="http://www.linkedin.com/in/jack-p-1a485533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publicipaddress/wp-login.ph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6558" y="677918"/>
            <a:ext cx="8025442" cy="3590596"/>
          </a:xfrm>
        </p:spPr>
        <p:txBody>
          <a:bodyPr>
            <a:normAutofit/>
          </a:bodyPr>
          <a:lstStyle/>
          <a:p>
            <a:r>
              <a:rPr lang="en-US" sz="4800" dirty="0"/>
              <a:t>Launch and Configure a WordPress Instance with Amazon </a:t>
            </a:r>
            <a:r>
              <a:rPr lang="en-US" sz="4800" dirty="0" err="1"/>
              <a:t>Lightsail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623" y="136525"/>
            <a:ext cx="9767977" cy="1821785"/>
          </a:xfrm>
        </p:spPr>
        <p:txBody>
          <a:bodyPr>
            <a:normAutofit fontScale="90000"/>
          </a:bodyPr>
          <a:lstStyle/>
          <a:p>
            <a:r>
              <a:rPr lang="en-US" dirty="0"/>
              <a:t>Create a </a:t>
            </a:r>
            <a:r>
              <a:rPr lang="en-US" dirty="0" err="1"/>
              <a:t>Lightsail</a:t>
            </a:r>
            <a:r>
              <a:rPr lang="en-US" dirty="0"/>
              <a:t> DNS zone and map a domain to your WordPress instance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D6C94E-DE6E-9E86-B1DD-C44D03F8F60F}"/>
              </a:ext>
            </a:extLst>
          </p:cNvPr>
          <p:cNvSpPr txBox="1"/>
          <p:nvPr/>
        </p:nvSpPr>
        <p:spPr>
          <a:xfrm>
            <a:off x="3913777" y="2059786"/>
            <a:ext cx="80033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 the Networking tab of the LightSail home page, choose Create DNS zone.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Enter your domain, then choose Create DNS zone.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Make note of the name server address listed on the page.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You add these name server addresses to your domain name’s registrar to transfer management of your domain’s DNS records to LightSail.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40A8CE5-1F2D-49ED-8C51-AA8149903A9E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8055083" y="3782551"/>
            <a:ext cx="3140874" cy="2668587"/>
          </a:xfrm>
        </p:spPr>
      </p:pic>
    </p:spTree>
    <p:extLst>
      <p:ext uri="{BB962C8B-B14F-4D97-AF65-F5344CB8AC3E}">
        <p14:creationId xmlns:p14="http://schemas.microsoft.com/office/powerpoint/2010/main" val="4214309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623" y="136525"/>
            <a:ext cx="9767977" cy="1821785"/>
          </a:xfrm>
        </p:spPr>
        <p:txBody>
          <a:bodyPr>
            <a:normAutofit fontScale="90000"/>
          </a:bodyPr>
          <a:lstStyle/>
          <a:p>
            <a:r>
              <a:rPr lang="en-US" dirty="0"/>
              <a:t>Create a </a:t>
            </a:r>
            <a:r>
              <a:rPr lang="en-US" dirty="0" err="1"/>
              <a:t>Lightsail</a:t>
            </a:r>
            <a:r>
              <a:rPr lang="en-US" dirty="0"/>
              <a:t> DNS zone and map a domain to your WordPress instance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D6C94E-DE6E-9E86-B1DD-C44D03F8F60F}"/>
              </a:ext>
            </a:extLst>
          </p:cNvPr>
          <p:cNvSpPr txBox="1"/>
          <p:nvPr/>
        </p:nvSpPr>
        <p:spPr>
          <a:xfrm>
            <a:off x="3913777" y="2059786"/>
            <a:ext cx="80033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 After management of your domain’s DNS records are transferred to LightSail, add an A record to point the apex of your domain to your WordPress instance, as follows: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 You add these name server addresses to your domain name’s registrar to transfer management of your domain’s DNS records to LightSail.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 In the DNS zone for your domain, choose Add record.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4E22287-DCC0-731E-FAE5-3589F4C2A211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4938713" y="3917800"/>
            <a:ext cx="6338887" cy="2573637"/>
          </a:xfrm>
        </p:spPr>
      </p:pic>
    </p:spTree>
    <p:extLst>
      <p:ext uri="{BB962C8B-B14F-4D97-AF65-F5344CB8AC3E}">
        <p14:creationId xmlns:p14="http://schemas.microsoft.com/office/powerpoint/2010/main" val="2680436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623" y="136525"/>
            <a:ext cx="9767977" cy="1821785"/>
          </a:xfrm>
        </p:spPr>
        <p:txBody>
          <a:bodyPr>
            <a:normAutofit fontScale="90000"/>
          </a:bodyPr>
          <a:lstStyle/>
          <a:p>
            <a:r>
              <a:rPr lang="en-US" dirty="0"/>
              <a:t>Create a </a:t>
            </a:r>
            <a:r>
              <a:rPr lang="en-US" dirty="0" err="1"/>
              <a:t>Lightsail</a:t>
            </a:r>
            <a:r>
              <a:rPr lang="en-US" dirty="0"/>
              <a:t> DNS zone and map a domain to your WordPress instance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D6C94E-DE6E-9E86-B1DD-C44D03F8F60F}"/>
              </a:ext>
            </a:extLst>
          </p:cNvPr>
          <p:cNvSpPr txBox="1"/>
          <p:nvPr/>
        </p:nvSpPr>
        <p:spPr>
          <a:xfrm>
            <a:off x="3925969" y="1842315"/>
            <a:ext cx="80033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  Continue adding the following details to complete pointing the apex of your domain to your WordPress instance: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 the Subdomain box, enter an @ symbol to map the apex of your domain (such as example.com) to your instance. The @ symbol explicitly symbolizes that you’re adding an apex record. It is not added as a subdomain.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In the Resolves to box, choose the static IP that you attached to the WordPress instance in the previous step of this tutorial.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Choose the green save icon.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 Allow time for the change to propagate through the internet's DNS before your domain begins routing traffic to your WordPress instance.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DB5ED50-3529-B9A6-BFAA-6AF950402ED5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7120357" y="4052888"/>
            <a:ext cx="3755631" cy="2668587"/>
          </a:xfrm>
        </p:spPr>
      </p:pic>
    </p:spTree>
    <p:extLst>
      <p:ext uri="{BB962C8B-B14F-4D97-AF65-F5344CB8AC3E}">
        <p14:creationId xmlns:p14="http://schemas.microsoft.com/office/powerpoint/2010/main" val="429946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6"/>
            <a:ext cx="4076118" cy="102682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6661" y="1909602"/>
            <a:ext cx="6594768" cy="1951523"/>
          </a:xfrm>
        </p:spPr>
        <p:txBody>
          <a:bodyPr/>
          <a:lstStyle/>
          <a:p>
            <a:r>
              <a:rPr lang="en-US" dirty="0"/>
              <a:t>Allow time for the change to propagate through the internet’s DNS before you start seeing traffic to your site.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hlinkClick r:id="rId4"/>
            <a:extLst>
              <a:ext uri="{FF2B5EF4-FFF2-40B4-BE49-F238E27FC236}">
                <a16:creationId xmlns:a16="http://schemas.microsoft.com/office/drawing/2014/main" id="{5E9A5061-06F2-C57E-0396-EE6B20FBB1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0310" y="5055765"/>
            <a:ext cx="1575690" cy="145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8362" y="429462"/>
            <a:ext cx="9069238" cy="1373460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&amp; Key Features</a:t>
            </a:r>
            <a:br>
              <a:rPr lang="en-US" dirty="0"/>
            </a:b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1802923"/>
            <a:ext cx="6338887" cy="4166078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Amazon </a:t>
            </a:r>
            <a:r>
              <a:rPr lang="en-US" dirty="0" err="1"/>
              <a:t>Lightsail</a:t>
            </a:r>
            <a:r>
              <a:rPr lang="en-US" dirty="0"/>
              <a:t> is an accessible entry point to AWS (Amazon Web Services).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simplifies cloud infrastructure setup and management.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Ideal for beginners and small-scale projects.</a:t>
            </a:r>
          </a:p>
          <a:p>
            <a:r>
              <a:rPr lang="en-US" b="1" dirty="0"/>
              <a:t>Key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Virtual Servers: Spin up instances with ease.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Storage: Store data securely.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Databases: Set up databases effortlessly.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Networking: Manage network resources.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Cost-Effective: Predictable monthly pricing.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Sign in to </a:t>
            </a:r>
            <a:r>
              <a:rPr lang="en-US" dirty="0" err="1"/>
              <a:t>lightsail</a:t>
            </a:r>
            <a:r>
              <a:rPr lang="en-US" dirty="0"/>
              <a:t> console and create an instance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8362" y="429462"/>
            <a:ext cx="9069238" cy="847247"/>
          </a:xfrm>
        </p:spPr>
        <p:txBody>
          <a:bodyPr>
            <a:normAutofit/>
          </a:bodyPr>
          <a:lstStyle/>
          <a:p>
            <a:r>
              <a:rPr lang="en-US" dirty="0"/>
              <a:t>Launch instance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434348" y="1561706"/>
            <a:ext cx="3991897" cy="5296293"/>
          </a:xfrm>
        </p:spPr>
        <p:txBody>
          <a:bodyPr>
            <a:normAutofit/>
          </a:bodyPr>
          <a:lstStyle/>
          <a:p>
            <a:r>
              <a:rPr lang="en-US" sz="2000" b="1" dirty="0"/>
              <a:t>Step 1: Launch Instance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Choose your instance location.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Choose an instance image (e.g., WordPress).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Choose your instance plan.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Identify your instance.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Create instance.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0D90CA-CE5B-F88D-D61D-069151EF5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2159"/>
            <a:ext cx="4345858" cy="54323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7DCD07-8B03-33E6-CBDB-B14FD6868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9599" y="1561707"/>
            <a:ext cx="3682401" cy="529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7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8362" y="429462"/>
            <a:ext cx="9069238" cy="847247"/>
          </a:xfrm>
        </p:spPr>
        <p:txBody>
          <a:bodyPr>
            <a:normAutofit/>
          </a:bodyPr>
          <a:lstStyle/>
          <a:p>
            <a:r>
              <a:rPr lang="en-US" dirty="0"/>
              <a:t>Connect via ssh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284792" y="2171046"/>
            <a:ext cx="3714552" cy="3967825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Step 2: Connect to your instance via SSH and get the password for your WordPress website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 the Instances tab of the </a:t>
            </a:r>
            <a:r>
              <a:rPr lang="en-US" sz="2000" dirty="0" err="1"/>
              <a:t>Lightsail</a:t>
            </a:r>
            <a:r>
              <a:rPr lang="en-US" sz="2000" dirty="0"/>
              <a:t> home page, choose the SSH quick-connect icon for your WordPress instance.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7A70A0-1149-21C5-69BB-8007716E5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5" y="2171046"/>
            <a:ext cx="8154538" cy="46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54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8362" y="429462"/>
            <a:ext cx="9069238" cy="847247"/>
          </a:xfrm>
        </p:spPr>
        <p:txBody>
          <a:bodyPr>
            <a:normAutofit/>
          </a:bodyPr>
          <a:lstStyle/>
          <a:p>
            <a:r>
              <a:rPr lang="en-US" dirty="0"/>
              <a:t>Retrieve default password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730225" y="1276710"/>
            <a:ext cx="9269119" cy="1342073"/>
          </a:xfrm>
        </p:spPr>
        <p:txBody>
          <a:bodyPr>
            <a:normAutofit/>
          </a:bodyPr>
          <a:lstStyle/>
          <a:p>
            <a:r>
              <a:rPr lang="en-US" sz="2000" b="1" dirty="0"/>
              <a:t>Step 3: Type the following command.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cat $HOME/</a:t>
            </a:r>
            <a:r>
              <a:rPr lang="en-US" sz="2000" dirty="0" err="1"/>
              <a:t>bitnami_application_password</a:t>
            </a:r>
            <a:r>
              <a:rPr lang="en-US" sz="2000" dirty="0"/>
              <a:t> and take not of password.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F06C0-EB70-4ABC-DE71-B08664D85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436" y="2618783"/>
            <a:ext cx="9269119" cy="423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787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623" y="429462"/>
            <a:ext cx="9767977" cy="847247"/>
          </a:xfrm>
        </p:spPr>
        <p:txBody>
          <a:bodyPr>
            <a:normAutofit fontScale="90000"/>
          </a:bodyPr>
          <a:lstStyle/>
          <a:p>
            <a:r>
              <a:rPr lang="en-US" dirty="0"/>
              <a:t>Sign in to the admin dashboard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730225" y="1276710"/>
            <a:ext cx="9269119" cy="1233577"/>
          </a:xfrm>
        </p:spPr>
        <p:txBody>
          <a:bodyPr>
            <a:normAutofit fontScale="70000" lnSpcReduction="20000"/>
          </a:bodyPr>
          <a:lstStyle/>
          <a:p>
            <a:r>
              <a:rPr lang="en-US" sz="2000" b="1" dirty="0"/>
              <a:t>Step 4: In a browser go to: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linkClick r:id="rId3"/>
              </a:rPr>
              <a:t>http://PublicIpAddress/wp-login.php</a:t>
            </a:r>
            <a:endParaRPr lang="en-US" sz="2000" dirty="0"/>
          </a:p>
          <a:p>
            <a:r>
              <a:rPr lang="en-US" sz="2000" dirty="0"/>
              <a:t>*Note: In the address, replace </a:t>
            </a:r>
            <a:r>
              <a:rPr lang="en-US" sz="2000" dirty="0" err="1"/>
              <a:t>PublicIpAddress</a:t>
            </a:r>
            <a:r>
              <a:rPr lang="en-US" sz="2000" dirty="0"/>
              <a:t> with the public IP address of your WordPress instance.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F06C0-EB70-4ABC-DE71-B08664D85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5436" y="2618783"/>
            <a:ext cx="9269119" cy="423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825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623" y="429462"/>
            <a:ext cx="9767977" cy="847247"/>
          </a:xfrm>
        </p:spPr>
        <p:txBody>
          <a:bodyPr>
            <a:normAutofit/>
          </a:bodyPr>
          <a:lstStyle/>
          <a:p>
            <a:r>
              <a:rPr lang="en-US" dirty="0"/>
              <a:t>You are now signed in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5FCED4-DAEB-1125-B539-78538AA08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6515" y="2094835"/>
            <a:ext cx="8135485" cy="476316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F62094-6C0A-5A51-C510-7BC1674A9C6D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350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623" y="136525"/>
            <a:ext cx="9767977" cy="1821785"/>
          </a:xfrm>
        </p:spPr>
        <p:txBody>
          <a:bodyPr>
            <a:normAutofit fontScale="90000"/>
          </a:bodyPr>
          <a:lstStyle/>
          <a:p>
            <a:r>
              <a:rPr lang="en-US" dirty="0"/>
              <a:t>Create a </a:t>
            </a:r>
            <a:r>
              <a:rPr lang="en-US" dirty="0" err="1"/>
              <a:t>lightsail</a:t>
            </a:r>
            <a:r>
              <a:rPr lang="en-US" dirty="0"/>
              <a:t> static </a:t>
            </a:r>
            <a:r>
              <a:rPr lang="en-US" dirty="0" err="1"/>
              <a:t>ip</a:t>
            </a:r>
            <a:r>
              <a:rPr lang="en-US" dirty="0"/>
              <a:t> address &amp; attach it to your </a:t>
            </a:r>
            <a:r>
              <a:rPr lang="en-US" dirty="0" err="1"/>
              <a:t>wordpress</a:t>
            </a:r>
            <a:r>
              <a:rPr lang="en-US" dirty="0"/>
              <a:t> instance	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746C14-57D9-FB9E-CA54-D4C09DE7552F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7570625" y="4189413"/>
            <a:ext cx="4456617" cy="2668587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D6C94E-DE6E-9E86-B1DD-C44D03F8F60F}"/>
              </a:ext>
            </a:extLst>
          </p:cNvPr>
          <p:cNvSpPr txBox="1"/>
          <p:nvPr/>
        </p:nvSpPr>
        <p:spPr>
          <a:xfrm>
            <a:off x="4562169" y="2505670"/>
            <a:ext cx="8003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the instances tab of the LightSail home page choose your running WordPress instance.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the networking tab, then choose create a static IP.</a:t>
            </a:r>
          </a:p>
        </p:txBody>
      </p:sp>
    </p:spTree>
    <p:extLst>
      <p:ext uri="{BB962C8B-B14F-4D97-AF65-F5344CB8AC3E}">
        <p14:creationId xmlns:p14="http://schemas.microsoft.com/office/powerpoint/2010/main" val="111472389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{E780166E-AFF8-4980-B69F-D5ADA35A2270}tf33968143_win32</Template>
  <TotalTime>1319</TotalTime>
  <Words>609</Words>
  <Application>Microsoft Office PowerPoint</Application>
  <PresentationFormat>Widescreen</PresentationFormat>
  <Paragraphs>75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Avenir Next LT Pro</vt:lpstr>
      <vt:lpstr>Calibri</vt:lpstr>
      <vt:lpstr>Custom</vt:lpstr>
      <vt:lpstr>Launch and Configure a WordPress Instance with Amazon Lightsail</vt:lpstr>
      <vt:lpstr>Introduction &amp; Key Features </vt:lpstr>
      <vt:lpstr>Sign in to lightsail console and create an instance</vt:lpstr>
      <vt:lpstr>Launch instance</vt:lpstr>
      <vt:lpstr>Connect via ssh</vt:lpstr>
      <vt:lpstr>Retrieve default password</vt:lpstr>
      <vt:lpstr>Sign in to the admin dashboard</vt:lpstr>
      <vt:lpstr>You are now signed in</vt:lpstr>
      <vt:lpstr>Create a lightsail static ip address &amp; attach it to your wordpress instance </vt:lpstr>
      <vt:lpstr>Create a Lightsail DNS zone and map a domain to your WordPress instance</vt:lpstr>
      <vt:lpstr>Create a Lightsail DNS zone and map a domain to your WordPress instance</vt:lpstr>
      <vt:lpstr>Create a Lightsail DNS zone and map a domain to your WordPress instance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Launch and Configure a WordPress Instance with Amazon Lightsail</dc:title>
  <dc:creator>John Priest</dc:creator>
  <cp:lastModifiedBy>John Priest</cp:lastModifiedBy>
  <cp:revision>1</cp:revision>
  <dcterms:created xsi:type="dcterms:W3CDTF">2024-04-29T21:24:38Z</dcterms:created>
  <dcterms:modified xsi:type="dcterms:W3CDTF">2024-04-30T19:24:29Z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